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70" r:id="rId11"/>
    <p:sldId id="268" r:id="rId12"/>
    <p:sldId id="269" r:id="rId13"/>
    <p:sldId id="267" r:id="rId14"/>
    <p:sldId id="272" r:id="rId15"/>
    <p:sldId id="274" r:id="rId16"/>
    <p:sldId id="273" r:id="rId17"/>
    <p:sldId id="280" r:id="rId18"/>
    <p:sldId id="281" r:id="rId19"/>
    <p:sldId id="282" r:id="rId20"/>
    <p:sldId id="275" r:id="rId21"/>
    <p:sldId id="276" r:id="rId22"/>
    <p:sldId id="277" r:id="rId23"/>
    <p:sldId id="283" r:id="rId24"/>
    <p:sldId id="284" r:id="rId25"/>
    <p:sldId id="278" r:id="rId26"/>
    <p:sldId id="27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50" d="100"/>
          <a:sy n="50" d="100"/>
        </p:scale>
        <p:origin x="1934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C40C25A-6839-4F8B-8110-D7A81FFB45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2C0033D2-CA22-4C2D-AB7C-20C16FE0D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1C83BE6B-44E8-44F7-830F-5AF083F1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757BFDD-BB1E-415B-8D3F-DE994D688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D053AF33-A40B-41BB-B115-BDB323C8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0476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78645D8B-D3B4-456C-BCAD-47A5D372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0EC55C9D-96FE-43E2-9EDC-5B62B6394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3500B9B-F4E4-49FF-92E3-6BFE677B2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957A488-8053-4B47-AF9D-549A49694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2ADCFB1B-4505-4898-80A2-D91A0C310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6874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2B7E79DD-CF5B-4A0F-9430-A92C47FA4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E86886B9-A827-49EB-8341-ED6733CC6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E4068679-CF79-4A0A-812B-5BA36F2B8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524FA711-8A55-42CD-A94E-92E9B8CC4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EA8CCFE1-9E31-48A4-BBD1-C49CFC0B6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47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8C3FC48A-930A-4FE9-B310-0B404D3F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75F267A0-7B13-43BC-81E4-F6E1F2F49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ED8221B-AE0C-4369-9EC4-F542F0A58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BE90278-DA2F-42C3-BA36-80E75BBE8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FB80057B-AEDC-477B-A306-BF08B22A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99510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434EDF1-F78A-4ED4-BAD5-051AADA1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85A7CD8F-1C58-4AE3-8C36-BED1963C8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8C0CDEA-0A2E-497C-8A44-3C84D5839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8926C382-F416-40DE-8679-340D44940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FF99DF2-B02B-4F30-ADA6-63E2A57C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585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F634111-1B40-43F5-A08C-064B61AC5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62C6CF42-94D7-4C7A-A4A2-5DE5329363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76AFBEA3-7A31-4048-90BE-49E933F5EA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187C2DF-2C85-45C3-99B9-035365ABF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10D50D31-A024-47E7-B536-D51E6F588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CE8B886D-B361-48B5-86B9-EF55246C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10685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40F11B9-BF59-4215-8328-67FCBFDD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72562035-7E1B-4DA0-AFBB-DB46B9623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6F5193BF-8C9F-480B-A96F-14574C5EF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172DACB8-0874-4633-9DCC-2F60D7583C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2A36F0A8-E5CF-40E8-9FC7-5A3399BF47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29F45C76-3676-4616-A4C7-9E15023F7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CCAECB8B-9B95-4A0F-BE00-C01B66396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EADD2448-2175-471E-9604-580A1715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350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E40BC5FD-8CC3-46F7-8935-7324CA05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6A03BB9B-64B7-4303-8BFC-97BA39A3E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B9E134F5-D1BD-49E5-8B9D-79BCA5182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D235D607-61CF-4A36-B124-0D65DFA8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56796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3A1F70F6-EEC1-459E-8220-A3A3049A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9982F50E-EF47-4C2D-8392-0C8660F3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158CA79C-960C-4BB7-A582-644C15D0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0637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C69A2C2D-C5B6-455F-B9AF-96109E60C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A8F638A5-609D-42A1-8922-A1FA9EF05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4309FC21-1129-45A0-93EF-6A5552794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DC6B39FE-9B64-496C-9010-F22F2E11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5A3B94B8-C14A-4764-9FD2-AB74229A7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E19FF48F-1C69-4B60-9708-4E64514A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050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DA911982-102C-4BA1-9364-6FDF05529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2E2931A6-11E8-4431-8744-1DC22D2AAB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0F5D9085-40D3-414D-A621-079673146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0BAEE6B4-4CF2-4CA1-A74A-D54D85F8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F83F8C6F-5A12-411B-8198-D5EF2286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6A9BC76C-42F3-46CA-9F89-D68D45DDC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21594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87CEE596-B5D0-4731-B3D2-2CAE87C86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B304EB61-B48D-4F30-B8CA-4C8C6E7BA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DD62B7C0-C0E1-45AE-A29A-509F0FD7C6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0D344-8836-4B22-9671-9BA936694223}" type="datetimeFigureOut">
              <a:rPr lang="en-ID" smtClean="0"/>
              <a:t>22/06/2020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D03C11E-C557-4D0B-9AD2-EDDCAE183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4E6BC7B0-BF91-4C9B-8291-CF44E1EF44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7D53B-40B9-4209-85CF-D6B152EE73F9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485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Tampungan Konten 8">
            <a:extLst>
              <a:ext uri="{FF2B5EF4-FFF2-40B4-BE49-F238E27FC236}">
                <a16:creationId xmlns:a16="http://schemas.microsoft.com/office/drawing/2014/main" id="{2B34D251-15B7-4DFB-A9AF-9131B95A0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2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619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jam&#10;&#10;Deskripsi dihasilkan secara otomatis">
            <a:extLst>
              <a:ext uri="{FF2B5EF4-FFF2-40B4-BE49-F238E27FC236}">
                <a16:creationId xmlns:a16="http://schemas.microsoft.com/office/drawing/2014/main" id="{03B17221-2FC6-47D5-998E-47AB8207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2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559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Tampungan Konten 12" descr="Sebuah gambar berisi tanda, duduk, air, besar&#10;&#10;Deskripsi dihasilkan secara otomatis">
            <a:extLst>
              <a:ext uri="{FF2B5EF4-FFF2-40B4-BE49-F238E27FC236}">
                <a16:creationId xmlns:a16="http://schemas.microsoft.com/office/drawing/2014/main" id="{4098A048-A9F4-4DD8-A4CD-5953D8AA1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12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644BFD-D22E-4019-B666-387DA51AE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795635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eks&#10;&#10;Deskripsi dihasilkan secara otomatis">
            <a:extLst>
              <a:ext uri="{FF2B5EF4-FFF2-40B4-BE49-F238E27FC236}">
                <a16:creationId xmlns:a16="http://schemas.microsoft.com/office/drawing/2014/main" id="{26AEEBEC-4423-43F4-B8A1-804BACF1ED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0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monitor, duduk, merah, memegang&#10;&#10;Deskripsi dihasilkan secara otomatis">
            <a:extLst>
              <a:ext uri="{FF2B5EF4-FFF2-40B4-BE49-F238E27FC236}">
                <a16:creationId xmlns:a16="http://schemas.microsoft.com/office/drawing/2014/main" id="{DE1C511B-B4EE-448E-A248-0CFD93C8C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35" b="2177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258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jam&#10;&#10;Deskripsi dihasilkan secara otomatis">
            <a:extLst>
              <a:ext uri="{FF2B5EF4-FFF2-40B4-BE49-F238E27FC236}">
                <a16:creationId xmlns:a16="http://schemas.microsoft.com/office/drawing/2014/main" id="{DF4BA342-A017-4EA9-A199-313E981A37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496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foto, duduk, tanda, biru&#10;&#10;Deskripsi dihasilkan secara otomatis">
            <a:extLst>
              <a:ext uri="{FF2B5EF4-FFF2-40B4-BE49-F238E27FC236}">
                <a16:creationId xmlns:a16="http://schemas.microsoft.com/office/drawing/2014/main" id="{59F823A3-CA96-4DBC-9822-A6FB53672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634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duduk, monitor, kereta api, tanda&#10;&#10;Deskripsi dihasilkan secara otomatis">
            <a:extLst>
              <a:ext uri="{FF2B5EF4-FFF2-40B4-BE49-F238E27FC236}">
                <a16:creationId xmlns:a16="http://schemas.microsoft.com/office/drawing/2014/main" id="{D0499B77-2D98-4557-84D5-F54CD5AC7A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8" b="7468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039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anda, foto, memegang, pria&#10;&#10;Deskripsi dihasilkan secara otomatis">
            <a:extLst>
              <a:ext uri="{FF2B5EF4-FFF2-40B4-BE49-F238E27FC236}">
                <a16:creationId xmlns:a16="http://schemas.microsoft.com/office/drawing/2014/main" id="{E26A9ED5-CE69-4B98-AED9-E9117D03B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" r="-1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60407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biru, pemain, memegang, putih&#10;&#10;Deskripsi dihasilkan secara otomatis">
            <a:extLst>
              <a:ext uri="{FF2B5EF4-FFF2-40B4-BE49-F238E27FC236}">
                <a16:creationId xmlns:a16="http://schemas.microsoft.com/office/drawing/2014/main" id="{72F91441-AAB3-45F1-B12A-AD488F945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2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5259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putih, duduk, besar, biru&#10;&#10;Deskripsi dihasilkan secara otomatis">
            <a:extLst>
              <a:ext uri="{FF2B5EF4-FFF2-40B4-BE49-F238E27FC236}">
                <a16:creationId xmlns:a16="http://schemas.microsoft.com/office/drawing/2014/main" id="{327DEAB5-A1AC-4707-A15D-C141EA36A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2227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7359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duduk, hijau, pemain, tanda&#10;&#10;Deskripsi dihasilkan secara otomatis">
            <a:extLst>
              <a:ext uri="{FF2B5EF4-FFF2-40B4-BE49-F238E27FC236}">
                <a16:creationId xmlns:a16="http://schemas.microsoft.com/office/drawing/2014/main" id="{C235574D-3469-4121-A14E-504D73ACE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2" b="1749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60313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monitor, bus, pemain, biru&#10;&#10;Deskripsi dihasilkan secara otomatis">
            <a:extLst>
              <a:ext uri="{FF2B5EF4-FFF2-40B4-BE49-F238E27FC236}">
                <a16:creationId xmlns:a16="http://schemas.microsoft.com/office/drawing/2014/main" id="{6B6957F5-8CFF-4DC7-947F-B44B4615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5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992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komputer, tanda, meja&#10;&#10;Deskripsi dihasilkan secara otomatis">
            <a:extLst>
              <a:ext uri="{FF2B5EF4-FFF2-40B4-BE49-F238E27FC236}">
                <a16:creationId xmlns:a16="http://schemas.microsoft.com/office/drawing/2014/main" id="{58DFCC26-A526-4DC0-BF7D-711973AFE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7" b="2034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037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95F6B6BF-C2AB-4DA0-9A0C-279300C32E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60" b="991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800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jam, wanita&#10;&#10;Deskripsi dihasilkan secara otomatis">
            <a:extLst>
              <a:ext uri="{FF2B5EF4-FFF2-40B4-BE49-F238E27FC236}">
                <a16:creationId xmlns:a16="http://schemas.microsoft.com/office/drawing/2014/main" id="{D05E33D8-B783-4DAF-A02C-9CC4ACDAE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59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foto, wanita, jam, hitam&#10;&#10;Deskripsi dihasilkan secara otomatis">
            <a:extLst>
              <a:ext uri="{FF2B5EF4-FFF2-40B4-BE49-F238E27FC236}">
                <a16:creationId xmlns:a16="http://schemas.microsoft.com/office/drawing/2014/main" id="{7F5BA0B9-EB30-445B-B579-7A6943B8B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319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96336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Tampungan Konten 8">
            <a:extLst>
              <a:ext uri="{FF2B5EF4-FFF2-40B4-BE49-F238E27FC236}">
                <a16:creationId xmlns:a16="http://schemas.microsoft.com/office/drawing/2014/main" id="{CD2B3934-3AF7-4919-8A9F-D712151A1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95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260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>
            <a:extLst>
              <a:ext uri="{FF2B5EF4-FFF2-40B4-BE49-F238E27FC236}">
                <a16:creationId xmlns:a16="http://schemas.microsoft.com/office/drawing/2014/main" id="{9E842497-FCDE-4EAD-B550-68B7A297B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06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81663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Tampungan Konten 8" descr="Sebuah gambar berisi tanda, pemain, bola&#10;&#10;Deskripsi dihasilkan secara otomatis">
            <a:extLst>
              <a:ext uri="{FF2B5EF4-FFF2-40B4-BE49-F238E27FC236}">
                <a16:creationId xmlns:a16="http://schemas.microsoft.com/office/drawing/2014/main" id="{3517471D-1AA2-470B-9B52-885D80E0C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9" b="1695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08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anda&#10;&#10;Deskripsi dihasilkan secara otomatis">
            <a:extLst>
              <a:ext uri="{FF2B5EF4-FFF2-40B4-BE49-F238E27FC236}">
                <a16:creationId xmlns:a16="http://schemas.microsoft.com/office/drawing/2014/main" id="{CEE3A45A-4E7D-4FD5-9EC3-D20BBC9EB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5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05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anda&#10;&#10;Deskripsi dihasilkan secara otomatis">
            <a:extLst>
              <a:ext uri="{FF2B5EF4-FFF2-40B4-BE49-F238E27FC236}">
                <a16:creationId xmlns:a16="http://schemas.microsoft.com/office/drawing/2014/main" id="{81F5C186-F23A-40CE-8680-B4D1321ED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50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636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tanda&#10;&#10;Deskripsi dihasilkan secara otomatis">
            <a:extLst>
              <a:ext uri="{FF2B5EF4-FFF2-40B4-BE49-F238E27FC236}">
                <a16:creationId xmlns:a16="http://schemas.microsoft.com/office/drawing/2014/main" id="{CED72059-C60A-4BF0-9368-6ECCF6FC2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42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5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Tampungan Konten 12" descr="Sebuah gambar berisi monitor, meja, jendela, ruang&#10;&#10;Deskripsi dihasilkan secara otomatis">
            <a:extLst>
              <a:ext uri="{FF2B5EF4-FFF2-40B4-BE49-F238E27FC236}">
                <a16:creationId xmlns:a16="http://schemas.microsoft.com/office/drawing/2014/main" id="{9DF5E836-0D99-4DCD-AE86-6C80B8398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2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1959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meja, komputer&#10;&#10;Deskripsi dihasilkan secara otomatis">
            <a:extLst>
              <a:ext uri="{FF2B5EF4-FFF2-40B4-BE49-F238E27FC236}">
                <a16:creationId xmlns:a16="http://schemas.microsoft.com/office/drawing/2014/main" id="{F98F183A-A2F3-45EA-97FE-392AD71C61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79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928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Tampungan Konten 4" descr="Sebuah gambar berisi meja, jam, komputer&#10;&#10;Deskripsi dihasilkan secara otomatis">
            <a:extLst>
              <a:ext uri="{FF2B5EF4-FFF2-40B4-BE49-F238E27FC236}">
                <a16:creationId xmlns:a16="http://schemas.microsoft.com/office/drawing/2014/main" id="{EFDF4198-85AB-43AF-AD75-DA53C9787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" b="8167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5076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Layar Lebar</PresentationFormat>
  <Paragraphs>0</Paragraphs>
  <Slides>26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3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Office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Mso33191</dc:creator>
  <cp:lastModifiedBy>Mso33191</cp:lastModifiedBy>
  <cp:revision>1</cp:revision>
  <dcterms:created xsi:type="dcterms:W3CDTF">2020-06-22T10:07:37Z</dcterms:created>
  <dcterms:modified xsi:type="dcterms:W3CDTF">2020-06-22T10:08:13Z</dcterms:modified>
</cp:coreProperties>
</file>